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C868B-1AA2-4299-B327-4B501F983F5F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3FD31-C781-483C-AA37-108C9C2525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C868B-1AA2-4299-B327-4B501F983F5F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3FD31-C781-483C-AA37-108C9C2525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C868B-1AA2-4299-B327-4B501F983F5F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3FD31-C781-483C-AA37-108C9C2525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C868B-1AA2-4299-B327-4B501F983F5F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3FD31-C781-483C-AA37-108C9C2525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C868B-1AA2-4299-B327-4B501F983F5F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3FD31-C781-483C-AA37-108C9C2525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C868B-1AA2-4299-B327-4B501F983F5F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3FD31-C781-483C-AA37-108C9C2525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C868B-1AA2-4299-B327-4B501F983F5F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3FD31-C781-483C-AA37-108C9C2525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C868B-1AA2-4299-B327-4B501F983F5F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3FD31-C781-483C-AA37-108C9C2525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C868B-1AA2-4299-B327-4B501F983F5F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3FD31-C781-483C-AA37-108C9C2525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C868B-1AA2-4299-B327-4B501F983F5F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3FD31-C781-483C-AA37-108C9C2525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C868B-1AA2-4299-B327-4B501F983F5F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3FD31-C781-483C-AA37-108C9C2525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4C868B-1AA2-4299-B327-4B501F983F5F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13FD31-C781-483C-AA37-108C9C25258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u="sng" dirty="0" smtClean="0">
                <a:solidFill>
                  <a:schemeClr val="accent4">
                    <a:lumMod val="75000"/>
                  </a:schemeClr>
                </a:solidFill>
              </a:rPr>
              <a:t>Aujourd’hui c’est lundi, le 13 décembre</a:t>
            </a:r>
          </a:p>
          <a:p>
            <a:pPr algn="ctr"/>
            <a:r>
              <a:rPr lang="fr-FR" sz="3600" b="1" i="1" dirty="0" smtClean="0"/>
              <a:t>Objectifs: </a:t>
            </a:r>
            <a:r>
              <a:rPr lang="fr-FR" sz="3600" b="1" i="1" dirty="0" err="1" smtClean="0"/>
              <a:t>describe</a:t>
            </a:r>
            <a:r>
              <a:rPr lang="fr-FR" sz="3600" b="1" i="1" dirty="0" smtClean="0"/>
              <a:t> groups of </a:t>
            </a:r>
            <a:r>
              <a:rPr lang="fr-FR" sz="3600" b="1" i="1" dirty="0" err="1" smtClean="0"/>
              <a:t>classmates</a:t>
            </a:r>
            <a:r>
              <a:rPr lang="fr-FR" sz="3600" b="1" i="1" dirty="0" smtClean="0"/>
              <a:t>; </a:t>
            </a:r>
            <a:r>
              <a:rPr lang="fr-FR" sz="3600" b="1" i="1" dirty="0" err="1" smtClean="0"/>
              <a:t>say</a:t>
            </a:r>
            <a:r>
              <a:rPr lang="fr-FR" sz="3600" b="1" i="1" dirty="0" smtClean="0"/>
              <a:t> </a:t>
            </a:r>
            <a:r>
              <a:rPr lang="fr-FR" sz="3600" b="1" i="1" dirty="0" err="1" smtClean="0"/>
              <a:t>what</a:t>
            </a:r>
            <a:r>
              <a:rPr lang="fr-FR" sz="3600" b="1" i="1" dirty="0" smtClean="0"/>
              <a:t> </a:t>
            </a:r>
            <a:r>
              <a:rPr lang="fr-FR" sz="3600" b="1" i="1" dirty="0" err="1" smtClean="0"/>
              <a:t>you</a:t>
            </a:r>
            <a:r>
              <a:rPr lang="fr-FR" sz="3600" b="1" i="1" dirty="0" smtClean="0"/>
              <a:t> and a </a:t>
            </a:r>
            <a:r>
              <a:rPr lang="fr-FR" sz="3600" b="1" i="1" dirty="0" err="1" smtClean="0"/>
              <a:t>partner</a:t>
            </a:r>
            <a:r>
              <a:rPr lang="fr-FR" sz="3600" b="1" i="1" dirty="0" smtClean="0"/>
              <a:t> have in </a:t>
            </a:r>
            <a:r>
              <a:rPr lang="fr-FR" sz="3600" b="1" i="1" dirty="0" err="1" smtClean="0"/>
              <a:t>commom</a:t>
            </a:r>
            <a:endParaRPr lang="fr-FR" sz="3600" b="1" i="1" dirty="0" smtClean="0"/>
          </a:p>
          <a:p>
            <a:pPr algn="ctr"/>
            <a:r>
              <a:rPr lang="fr-FR" sz="3000" b="1" u="sng" dirty="0" smtClean="0">
                <a:solidFill>
                  <a:srgbClr val="00B050"/>
                </a:solidFill>
              </a:rPr>
              <a:t>DO NOW: Match the questions </a:t>
            </a:r>
            <a:r>
              <a:rPr lang="fr-FR" sz="3000" b="1" u="sng" dirty="0" err="1" smtClean="0">
                <a:solidFill>
                  <a:srgbClr val="00B050"/>
                </a:solidFill>
              </a:rPr>
              <a:t>with</a:t>
            </a:r>
            <a:r>
              <a:rPr lang="fr-FR" sz="3000" b="1" u="sng" dirty="0" smtClean="0">
                <a:solidFill>
                  <a:srgbClr val="00B050"/>
                </a:solidFill>
              </a:rPr>
              <a:t> the correct </a:t>
            </a:r>
            <a:r>
              <a:rPr lang="fr-FR" sz="3000" b="1" u="sng" dirty="0" err="1" smtClean="0">
                <a:solidFill>
                  <a:srgbClr val="00B050"/>
                </a:solidFill>
              </a:rPr>
              <a:t>answer</a:t>
            </a:r>
            <a:r>
              <a:rPr lang="fr-FR" sz="3000" b="1" u="sng" dirty="0" smtClean="0">
                <a:solidFill>
                  <a:srgbClr val="00B050"/>
                </a:solidFill>
              </a:rPr>
              <a:t> (copy BOTH the Q &amp; A</a:t>
            </a:r>
            <a:r>
              <a:rPr lang="fr-FR" sz="3000" b="1" u="sng" dirty="0" smtClean="0">
                <a:solidFill>
                  <a:srgbClr val="00B050"/>
                </a:solidFill>
              </a:rPr>
              <a:t>); </a:t>
            </a:r>
            <a:r>
              <a:rPr lang="fr-FR" sz="3000" b="1" u="sng" dirty="0" smtClean="0">
                <a:solidFill>
                  <a:srgbClr val="00B0F0"/>
                </a:solidFill>
              </a:rPr>
              <a:t>donnez-moi les devoirs</a:t>
            </a:r>
            <a:endParaRPr lang="fr-FR" sz="3000" b="1" u="sng" dirty="0">
              <a:solidFill>
                <a:srgbClr val="00B0F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2895600"/>
            <a:ext cx="350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 smtClean="0">
                <a:solidFill>
                  <a:srgbClr val="0070C0"/>
                </a:solidFill>
              </a:rPr>
              <a:t>C’est quel cours?</a:t>
            </a:r>
            <a:endParaRPr lang="fr-FR" sz="3600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3581400"/>
            <a:ext cx="396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 smtClean="0">
                <a:solidFill>
                  <a:srgbClr val="0070C0"/>
                </a:solidFill>
              </a:rPr>
              <a:t>Où sont les élèves?</a:t>
            </a:r>
            <a:endParaRPr lang="fr-FR" sz="3600" b="1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4343400"/>
            <a:ext cx="3581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 smtClean="0">
                <a:solidFill>
                  <a:srgbClr val="0070C0"/>
                </a:solidFill>
              </a:rPr>
              <a:t>Qui est la prof?</a:t>
            </a:r>
            <a:endParaRPr lang="fr-FR" sz="3600" b="1" dirty="0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105400"/>
            <a:ext cx="548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 smtClean="0">
                <a:solidFill>
                  <a:srgbClr val="0070C0"/>
                </a:solidFill>
              </a:rPr>
              <a:t>A quelle heure est le cours?</a:t>
            </a:r>
            <a:endParaRPr lang="fr-FR" sz="3600" b="1" dirty="0">
              <a:solidFill>
                <a:srgbClr val="0070C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5983069"/>
            <a:ext cx="502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 smtClean="0">
                <a:solidFill>
                  <a:srgbClr val="0070C0"/>
                </a:solidFill>
              </a:rPr>
              <a:t>Comment est le cours?</a:t>
            </a:r>
            <a:endParaRPr lang="fr-FR" sz="3600" b="1" dirty="0">
              <a:solidFill>
                <a:srgbClr val="0070C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62400" y="4648200"/>
            <a:ext cx="518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3600" b="1" dirty="0" smtClean="0">
                <a:solidFill>
                  <a:srgbClr val="C00000"/>
                </a:solidFill>
              </a:rPr>
              <a:t>C’est le cours de français.</a:t>
            </a:r>
            <a:endParaRPr lang="fr-FR" sz="3600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48000" y="3276600"/>
            <a:ext cx="6096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3200" b="1" dirty="0" smtClean="0">
                <a:solidFill>
                  <a:srgbClr val="C00000"/>
                </a:solidFill>
              </a:rPr>
              <a:t>Ils sont dans la salle de classe.</a:t>
            </a:r>
            <a:endParaRPr lang="fr-FR" sz="3200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00400" y="3962400"/>
            <a:ext cx="594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3600" b="1" dirty="0" smtClean="0">
                <a:solidFill>
                  <a:srgbClr val="C00000"/>
                </a:solidFill>
              </a:rPr>
              <a:t>Le cours?  Il est intéressant.</a:t>
            </a:r>
            <a:endParaRPr lang="fr-FR" sz="3600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05200" y="5562600"/>
            <a:ext cx="579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3600" b="1" dirty="0" smtClean="0">
                <a:solidFill>
                  <a:srgbClr val="C00000"/>
                </a:solidFill>
              </a:rPr>
              <a:t>Madame </a:t>
            </a:r>
            <a:r>
              <a:rPr lang="fr-FR" sz="3600" b="1" dirty="0" err="1" smtClean="0">
                <a:solidFill>
                  <a:srgbClr val="C00000"/>
                </a:solidFill>
              </a:rPr>
              <a:t>Berndt</a:t>
            </a:r>
            <a:r>
              <a:rPr lang="fr-FR" sz="3600" b="1" dirty="0" smtClean="0">
                <a:solidFill>
                  <a:srgbClr val="C00000"/>
                </a:solidFill>
              </a:rPr>
              <a:t> est la prof.</a:t>
            </a:r>
            <a:endParaRPr lang="fr-FR" sz="3600" b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52800" y="2743200"/>
            <a:ext cx="579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3600" b="1" dirty="0" smtClean="0">
                <a:solidFill>
                  <a:srgbClr val="C00000"/>
                </a:solidFill>
              </a:rPr>
              <a:t>Le cours est à 8h30</a:t>
            </a:r>
            <a:endParaRPr lang="fr-FR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.00857 L -3.33333E-6 0.341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59259E-6 L -3.33333E-6 -0.26922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3.33333E-6 0.0351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33 0.00856 L 0.00833 0.341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33 -0.01366 L 0.00833 -0.1939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102</Words>
  <Application>Microsoft Office PowerPoint</Application>
  <PresentationFormat>On-screen Show (4:3)</PresentationFormat>
  <Paragraphs>13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4</cp:revision>
  <dcterms:created xsi:type="dcterms:W3CDTF">2010-12-13T11:18:13Z</dcterms:created>
  <dcterms:modified xsi:type="dcterms:W3CDTF">2010-12-13T11:45:56Z</dcterms:modified>
</cp:coreProperties>
</file>